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B1CBB-BA4F-41B4-954D-C479A9EDAEEE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3E432-675C-409E-95C5-8542AB4DD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6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3E432-675C-409E-95C5-8542AB4DD9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6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7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6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5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2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9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55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2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2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6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3BE7-B32F-4F4C-9877-3DA5BC8F8DCF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DF7F6-F58E-4FAE-8056-FBDF7F592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0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7250"/>
            <a:ext cx="7772400" cy="1470025"/>
          </a:xfrm>
        </p:spPr>
        <p:txBody>
          <a:bodyPr/>
          <a:lstStyle/>
          <a:p>
            <a:r>
              <a:rPr lang="en-US" dirty="0" smtClean="0"/>
              <a:t>Curiosity Rover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29325"/>
            <a:ext cx="6400800" cy="1133475"/>
          </a:xfrm>
        </p:spPr>
        <p:txBody>
          <a:bodyPr>
            <a:normAutofit/>
          </a:bodyPr>
          <a:lstStyle/>
          <a:p>
            <a:r>
              <a:rPr lang="en-US" dirty="0" smtClean="0"/>
              <a:t>By Abby Bradshaw and Paige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741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Search for and characterize a variety of rocks and soils </a:t>
            </a:r>
            <a:r>
              <a:rPr lang="en-US" dirty="0" smtClean="0"/>
              <a:t>could </a:t>
            </a:r>
            <a:r>
              <a:rPr lang="en-US" dirty="0"/>
              <a:t>hold clues to past water activity. </a:t>
            </a:r>
          </a:p>
          <a:p>
            <a:r>
              <a:rPr lang="en-US" dirty="0"/>
              <a:t>Determine the distribution and composition of minerals, rocks, and soils surrounding the landing sites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Determine </a:t>
            </a:r>
            <a:r>
              <a:rPr lang="en-US" dirty="0"/>
              <a:t>what geologic processes have shaped the local terrain and influenced the chemistry.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81945"/>
            <a:ext cx="3403560" cy="217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24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676400"/>
            <a:ext cx="5486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Perform "ground truth" -- calibration and validation -- of surface observations made by Mars orbiter instruments. </a:t>
            </a:r>
            <a:endParaRPr lang="en-US" dirty="0" smtClean="0"/>
          </a:p>
          <a:p>
            <a:r>
              <a:rPr lang="en-US" dirty="0" smtClean="0"/>
              <a:t>Search </a:t>
            </a:r>
            <a:r>
              <a:rPr lang="en-US" dirty="0"/>
              <a:t>for iron-containing </a:t>
            </a:r>
            <a:r>
              <a:rPr lang="en-US" dirty="0" smtClean="0"/>
              <a:t>minerals.</a:t>
            </a:r>
          </a:p>
          <a:p>
            <a:r>
              <a:rPr lang="en-US" dirty="0" smtClean="0"/>
              <a:t>Characterize </a:t>
            </a:r>
            <a:r>
              <a:rPr lang="en-US" dirty="0"/>
              <a:t>the mineralogy and textures of rocks and soils and determine the processes that created them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Search </a:t>
            </a:r>
            <a:r>
              <a:rPr lang="en-US" dirty="0"/>
              <a:t>for geological clues to the environmental conditions that existed when liquid water was present. </a:t>
            </a:r>
            <a:r>
              <a:rPr lang="en-US" dirty="0" smtClean="0"/>
              <a:t>(Decide </a:t>
            </a:r>
            <a:r>
              <a:rPr lang="en-US" dirty="0"/>
              <a:t>whether those environments were conducive to </a:t>
            </a:r>
            <a:r>
              <a:rPr lang="en-US" dirty="0" smtClean="0"/>
              <a:t>life).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971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71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Engineering/Science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543800" cy="27431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$</a:t>
            </a:r>
            <a:r>
              <a:rPr lang="en-US" dirty="0"/>
              <a:t>2.5 billion project whose primary focus is chemistry and </a:t>
            </a:r>
            <a:r>
              <a:rPr lang="en-US" dirty="0" smtClean="0"/>
              <a:t>geology</a:t>
            </a:r>
          </a:p>
          <a:p>
            <a:r>
              <a:rPr lang="en-US" dirty="0"/>
              <a:t>Encased in a capsule-like protective shell, the nuclear-powered rover capped an eight-month voyage as it streaked into the thin Martian atmosphere at </a:t>
            </a:r>
            <a:r>
              <a:rPr lang="en-US" dirty="0" smtClean="0"/>
              <a:t>17 </a:t>
            </a:r>
            <a:r>
              <a:rPr lang="en-US" dirty="0"/>
              <a:t>times the speed of sound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key focus of interest for Curiosity scientists </a:t>
            </a:r>
            <a:r>
              <a:rPr lang="en-US" dirty="0" smtClean="0"/>
              <a:t>was looking </a:t>
            </a:r>
            <a:r>
              <a:rPr lang="en-US" dirty="0"/>
              <a:t>for evidence of Martian habitats that may have supported microbial life.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67200"/>
            <a:ext cx="4876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251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Engineering/Science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rover comes equipped with an array of sophisticated instruments capable of analyzing samples of soil, rocks and atmosphere on the spot and beaming results back to </a:t>
            </a:r>
            <a:r>
              <a:rPr lang="en-US" dirty="0" smtClean="0"/>
              <a:t>Earth (Ex. laser gun).</a:t>
            </a:r>
          </a:p>
          <a:p>
            <a:r>
              <a:rPr lang="en-US" dirty="0" smtClean="0"/>
              <a:t>Chemically </a:t>
            </a:r>
            <a:r>
              <a:rPr lang="en-US" dirty="0"/>
              <a:t>analyze the soil near its landing site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Explore </a:t>
            </a:r>
            <a:r>
              <a:rPr lang="en-US" dirty="0"/>
              <a:t>rocks and pebbles that appear to have been transported by flowing water to a fan-shaped region near the landing site.</a:t>
            </a:r>
          </a:p>
        </p:txBody>
      </p:sp>
    </p:spTree>
    <p:extLst>
      <p:ext uri="{BB962C8B-B14F-4D97-AF65-F5344CB8AC3E}">
        <p14:creationId xmlns:p14="http://schemas.microsoft.com/office/powerpoint/2010/main" val="1491601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70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641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7000" cy="4525963"/>
          </a:xfrm>
        </p:spPr>
        <p:txBody>
          <a:bodyPr/>
          <a:lstStyle/>
          <a:p>
            <a:r>
              <a:rPr lang="en-US" dirty="0" smtClean="0"/>
              <a:t>Determined </a:t>
            </a:r>
            <a:r>
              <a:rPr lang="en-US" dirty="0"/>
              <a:t>the age of a Martian </a:t>
            </a:r>
            <a:r>
              <a:rPr lang="en-US" dirty="0" smtClean="0"/>
              <a:t>rock</a:t>
            </a:r>
          </a:p>
          <a:p>
            <a:r>
              <a:rPr lang="en-US" dirty="0"/>
              <a:t>F</a:t>
            </a:r>
            <a:r>
              <a:rPr lang="en-US" dirty="0" smtClean="0"/>
              <a:t>ound </a:t>
            </a:r>
            <a:r>
              <a:rPr lang="en-US" dirty="0"/>
              <a:t>evidence the planet could have sustained microbial </a:t>
            </a:r>
            <a:r>
              <a:rPr lang="en-US" dirty="0" smtClean="0"/>
              <a:t>life</a:t>
            </a:r>
          </a:p>
          <a:p>
            <a:r>
              <a:rPr lang="en-US" dirty="0"/>
              <a:t>T</a:t>
            </a:r>
            <a:r>
              <a:rPr lang="en-US" dirty="0" smtClean="0"/>
              <a:t>aken </a:t>
            </a:r>
            <a:r>
              <a:rPr lang="en-US" dirty="0"/>
              <a:t>the first readings of radiation on the </a:t>
            </a:r>
            <a:r>
              <a:rPr lang="en-US" dirty="0" smtClean="0"/>
              <a:t>surface</a:t>
            </a:r>
          </a:p>
          <a:p>
            <a:r>
              <a:rPr lang="en-US" dirty="0"/>
              <a:t>S</a:t>
            </a:r>
            <a:r>
              <a:rPr lang="en-US" dirty="0" smtClean="0"/>
              <a:t>hown </a:t>
            </a:r>
            <a:r>
              <a:rPr lang="en-US" dirty="0"/>
              <a:t>how natural erosion could reveal the building blocks of </a:t>
            </a:r>
            <a:r>
              <a:rPr lang="en-US" dirty="0" smtClean="0"/>
              <a:t>life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58658"/>
            <a:ext cx="2003956" cy="163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933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301</Words>
  <Application>Microsoft Office PowerPoint</Application>
  <PresentationFormat>On-screen Show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Curiosity Rover</vt:lpstr>
      <vt:lpstr>Objectives</vt:lpstr>
      <vt:lpstr>Objectives (con’t)</vt:lpstr>
      <vt:lpstr>Engineering/Science</vt:lpstr>
      <vt:lpstr>Engineering/Science (con’t)</vt:lpstr>
      <vt:lpstr>PowerPoint Presentation</vt:lpstr>
      <vt:lpstr>Results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 Rover</dc:title>
  <dc:creator>Paige</dc:creator>
  <cp:lastModifiedBy>Paige</cp:lastModifiedBy>
  <cp:revision>3</cp:revision>
  <dcterms:created xsi:type="dcterms:W3CDTF">2014-03-24T18:25:09Z</dcterms:created>
  <dcterms:modified xsi:type="dcterms:W3CDTF">2014-03-24T18:52:06Z</dcterms:modified>
</cp:coreProperties>
</file>